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9" r:id="rId2"/>
    <p:sldId id="287" r:id="rId3"/>
    <p:sldId id="288" r:id="rId4"/>
    <p:sldId id="270" r:id="rId5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65B"/>
    <a:srgbClr val="007582"/>
    <a:srgbClr val="62A70F"/>
    <a:srgbClr val="D22F91"/>
    <a:srgbClr val="DDA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79"/>
    <p:restoredTop sz="94701"/>
  </p:normalViewPr>
  <p:slideViewPr>
    <p:cSldViewPr snapToGrid="0" snapToObjects="1">
      <p:cViewPr>
        <p:scale>
          <a:sx n="90" d="100"/>
          <a:sy n="90" d="100"/>
        </p:scale>
        <p:origin x="744" y="9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56DFFE1-B48F-2B40-9E24-D39507DD06FC}" type="datetimeFigureOut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08C95A-2E65-DA4A-8EC8-47276F91C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681B419-EC3D-3E4F-8D99-60A51C593694}" type="datetimeFigureOut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9F465BE-32E1-0245-8D67-FDFEF3554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F60481-70BF-8948-B59E-8F5EA4717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6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34273" y="927187"/>
            <a:ext cx="8451773" cy="3575540"/>
          </a:xfrm>
        </p:spPr>
        <p:txBody>
          <a:bodyPr/>
          <a:lstStyle>
            <a:lvl1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1pPr>
            <a:lvl2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2pPr>
            <a:lvl3pPr marL="1143000" indent="-228600">
              <a:buClr>
                <a:srgbClr val="62A70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"/>
              </a:defRPr>
            </a:lvl3pPr>
            <a:lvl4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4pPr>
            <a:lvl5pPr>
              <a:buClr>
                <a:srgbClr val="62A70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4273" y="256109"/>
            <a:ext cx="8451773" cy="55631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>
                <a:solidFill>
                  <a:srgbClr val="5456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6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34273" y="1054778"/>
            <a:ext cx="8451773" cy="3575540"/>
          </a:xfrm>
        </p:spPr>
        <p:txBody>
          <a:bodyPr/>
          <a:lstStyle>
            <a:lvl1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1pPr>
            <a:lvl2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2pPr>
            <a:lvl3pPr marL="1143000" indent="-228600">
              <a:buClr>
                <a:srgbClr val="62A70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"/>
              </a:defRPr>
            </a:lvl3pPr>
            <a:lvl4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4pPr>
            <a:lvl5pPr>
              <a:buClr>
                <a:srgbClr val="62A70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4273" y="383700"/>
            <a:ext cx="8451773" cy="55631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>
                <a:solidFill>
                  <a:srgbClr val="5456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1D6F1-F75E-3642-A9A7-D07B2E9CE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9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27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85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47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59A2E-AD78-1D4D-AE70-09DC9FD7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9129" y="1840674"/>
            <a:ext cx="6485741" cy="590647"/>
          </a:xfr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9128" y="2550601"/>
            <a:ext cx="6485741" cy="299184"/>
          </a:xfrm>
        </p:spPr>
        <p:txBody>
          <a:bodyPr/>
          <a:lstStyle>
            <a:lvl1pPr marL="0" indent="0" algn="ctr">
              <a:buNone/>
              <a:defRPr sz="2200" b="0" i="1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00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5198" y="1105784"/>
            <a:ext cx="8451773" cy="3299829"/>
          </a:xfrm>
        </p:spPr>
        <p:txBody>
          <a:bodyPr/>
          <a:lstStyle>
            <a:lvl1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1pPr>
            <a:lvl2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2pPr>
            <a:lvl3pPr marL="1143000" indent="-228600">
              <a:buClr>
                <a:srgbClr val="62A70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"/>
              </a:defRPr>
            </a:lvl3pPr>
            <a:lvl4pPr>
              <a:buClr>
                <a:srgbClr val="62A70F"/>
              </a:buClr>
              <a:defRPr>
                <a:solidFill>
                  <a:schemeClr val="tx1"/>
                </a:solidFill>
                <a:latin typeface=""/>
              </a:defRPr>
            </a:lvl4pPr>
            <a:lvl5pPr>
              <a:buClr>
                <a:srgbClr val="62A70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198" y="396523"/>
            <a:ext cx="8451773" cy="55631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>
                <a:solidFill>
                  <a:srgbClr val="5456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508" y="1054482"/>
            <a:ext cx="8450262" cy="350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46508" y="333760"/>
            <a:ext cx="8450262" cy="5140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04A80C-BFC0-EE4B-ACDC-7A4E1BBA24C5}"/>
              </a:ext>
            </a:extLst>
          </p:cNvPr>
          <p:cNvCxnSpPr/>
          <p:nvPr userDrawn="1"/>
        </p:nvCxnSpPr>
        <p:spPr>
          <a:xfrm>
            <a:off x="0" y="967568"/>
            <a:ext cx="5879805" cy="0"/>
          </a:xfrm>
          <a:prstGeom prst="line">
            <a:avLst/>
          </a:prstGeom>
          <a:ln>
            <a:solidFill>
              <a:srgbClr val="00758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0" r:id="rId2"/>
    <p:sldLayoutId id="2147483702" r:id="rId3"/>
    <p:sldLayoutId id="2147483699" r:id="rId4"/>
    <p:sldLayoutId id="2147483703" r:id="rId5"/>
    <p:sldLayoutId id="2147483704" r:id="rId6"/>
    <p:sldLayoutId id="2147483705" r:id="rId7"/>
    <p:sldLayoutId id="2147483706" r:id="rId8"/>
    <p:sldLayoutId id="2147483698" r:id="rId9"/>
    <p:sldLayoutId id="2147483694" r:id="rId10"/>
    <p:sldLayoutId id="2147483707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54565B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2A70F"/>
        </a:buClr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 and paste one of the following images into your signature design to show your support for NAMSS April Celebration and show that YOU are NAMSS.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</a:t>
            </a:r>
          </a:p>
        </p:txBody>
      </p:sp>
    </p:spTree>
    <p:extLst>
      <p:ext uri="{BB962C8B-B14F-4D97-AF65-F5344CB8AC3E}">
        <p14:creationId xmlns:p14="http://schemas.microsoft.com/office/powerpoint/2010/main" val="81135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BF6897-7DCC-AC41-94E2-A02EF9125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E62D1-D119-9345-8253-4D958F28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B7F70-71C9-2F59-F0A4-F2F8B5E5B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41" y="1687417"/>
            <a:ext cx="5714286" cy="2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3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CD30B1-0C9C-A820-19C0-E6C2DFB42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1254B3-1254-3F6C-329A-23DCE118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5F4FF-DDD6-C8E5-9B25-8863C7C64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03745" y="1794800"/>
            <a:ext cx="5714286" cy="20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41801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ISTAT_93483-16_Americas_16x9">
  <a:themeElements>
    <a:clrScheme name="d22f91">
      <a:dk1>
        <a:srgbClr val="58595B"/>
      </a:dk1>
      <a:lt1>
        <a:srgbClr val="FFFFFF"/>
      </a:lt1>
      <a:dk2>
        <a:srgbClr val="005596"/>
      </a:dk2>
      <a:lt2>
        <a:srgbClr val="FFFFFF"/>
      </a:lt2>
      <a:accent1>
        <a:srgbClr val="FFCB05"/>
      </a:accent1>
      <a:accent2>
        <a:srgbClr val="9FA1A1"/>
      </a:accent2>
      <a:accent3>
        <a:srgbClr val="F58220"/>
      </a:accent3>
      <a:accent4>
        <a:srgbClr val="FFCB05"/>
      </a:accent4>
      <a:accent5>
        <a:srgbClr val="F58220"/>
      </a:accent5>
      <a:accent6>
        <a:srgbClr val="9FA1A1"/>
      </a:accent6>
      <a:hlink>
        <a:srgbClr val="118EDA"/>
      </a:hlink>
      <a:folHlink>
        <a:srgbClr val="F5822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MSS_1618152-25_CorpPPT-Update" id="{295A02BD-822A-1D4C-A4C1-9364931DD7CF}" vid="{318C277E-F63E-B84F-B843-FB2695BAFD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NAMSS_1618152-25_CorpPPT-Update</Template>
  <TotalTime>2</TotalTime>
  <Words>30</Words>
  <Application>Microsoft Office PowerPoint</Application>
  <PresentationFormat>On-screen Show (16:9)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ISTAT_93483-16_Americas_16x9</vt:lpstr>
      <vt:lpstr>How to Use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Carroll</dc:creator>
  <cp:lastModifiedBy>Katie Carroll</cp:lastModifiedBy>
  <cp:revision>2</cp:revision>
  <dcterms:created xsi:type="dcterms:W3CDTF">2026-04-08T19:35:13Z</dcterms:created>
  <dcterms:modified xsi:type="dcterms:W3CDTF">2026-04-08T19:38:00Z</dcterms:modified>
</cp:coreProperties>
</file>